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2023-08-22T15:21:19Z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